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9" r:id="rId3"/>
    <p:sldId id="260" r:id="rId4"/>
  </p:sldIdLst>
  <p:sldSz cx="9906000" cy="6858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EE27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5272F4-5188-4B9D-9D55-09D89CAECAF8}" v="197" dt="2022-06-06T11:21:51.3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367"/>
    <p:restoredTop sz="94674"/>
  </p:normalViewPr>
  <p:slideViewPr>
    <p:cSldViewPr snapToGrid="0" snapToObjects="1" showGuides="1">
      <p:cViewPr varScale="1">
        <p:scale>
          <a:sx n="122" d="100"/>
          <a:sy n="122" d="100"/>
        </p:scale>
        <p:origin x="1771" y="96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9906000" cy="686058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06" y="336227"/>
            <a:ext cx="1387839" cy="155456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9906000" cy="686058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06" y="336227"/>
            <a:ext cx="1387839" cy="1554567"/>
          </a:xfrm>
          <a:prstGeom prst="rect">
            <a:avLst/>
          </a:prstGeom>
        </p:spPr>
      </p:pic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8FDAC66F-624F-48E1-CAD3-C703D1E8DB5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-3" y="3968619"/>
            <a:ext cx="4953002" cy="651009"/>
          </a:xfrm>
          <a:prstGeom prst="rect">
            <a:avLst/>
          </a:prstGeom>
          <a:solidFill>
            <a:srgbClr val="000000">
              <a:alpha val="55000"/>
            </a:srgbClr>
          </a:solidFill>
        </p:spPr>
        <p:txBody>
          <a:bodyPr anchor="ctr"/>
          <a:lstStyle>
            <a:lvl1pPr marL="360000" indent="0">
              <a:buNone/>
              <a:defRPr sz="4000" b="1" spc="3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0DEA090-8DCB-4724-A3C2-CBC328366397}"/>
              </a:ext>
            </a:extLst>
          </p:cNvPr>
          <p:cNvSpPr txBox="1"/>
          <p:nvPr userDrawn="1"/>
        </p:nvSpPr>
        <p:spPr>
          <a:xfrm>
            <a:off x="0" y="4953375"/>
            <a:ext cx="4953002" cy="1323439"/>
          </a:xfrm>
          <a:prstGeom prst="rect">
            <a:avLst/>
          </a:prstGeom>
          <a:solidFill>
            <a:schemeClr val="tx1">
              <a:alpha val="60000"/>
            </a:schemeClr>
          </a:solidFill>
        </p:spPr>
        <p:txBody>
          <a:bodyPr wrap="square" rtlCol="0">
            <a:spAutoFit/>
          </a:bodyPr>
          <a:lstStyle/>
          <a:p>
            <a:pPr marL="36000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0" i="0" kern="1200" dirty="0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Lorem ipsum dolor sit </a:t>
            </a:r>
            <a:r>
              <a:rPr lang="en-US" sz="2000" b="0" i="0" kern="1200" dirty="0" err="1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en-US" sz="2000" b="0" i="0" kern="1200" dirty="0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2000" b="0" i="0" kern="1200" dirty="0" err="1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consectetur</a:t>
            </a:r>
            <a:r>
              <a:rPr lang="en-US" sz="2000" b="0" i="0" kern="1200" dirty="0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b="0" i="0" kern="1200" dirty="0" err="1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adipiscing</a:t>
            </a:r>
            <a:r>
              <a:rPr lang="en-US" sz="2000" b="0" i="0" kern="1200" dirty="0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b="0" i="0" kern="1200" dirty="0" err="1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elit</a:t>
            </a:r>
            <a:r>
              <a:rPr lang="en-US" sz="2000" b="0" i="0" kern="1200" dirty="0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2000" b="0" i="0" kern="1200" dirty="0" err="1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Vivamus</a:t>
            </a:r>
            <a:r>
              <a:rPr lang="en-US" sz="2000" b="0" i="0" kern="1200" dirty="0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b="0" i="0" kern="1200" dirty="0" err="1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vestibulum</a:t>
            </a:r>
            <a:r>
              <a:rPr lang="en-US" sz="2000" b="0" i="0" kern="1200" dirty="0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b="0" i="0" kern="1200" dirty="0" err="1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diam</a:t>
            </a:r>
            <a:r>
              <a:rPr lang="en-US" sz="2000" b="0" i="0" kern="1200" dirty="0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US" sz="2000" b="0" i="0" kern="1200" dirty="0" err="1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eleifend</a:t>
            </a:r>
            <a:r>
              <a:rPr lang="en-US" sz="2000" b="0" i="0" kern="1200" dirty="0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b="0" i="0" kern="1200" dirty="0" err="1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volutpat</a:t>
            </a:r>
            <a:r>
              <a:rPr lang="en-US" sz="2000" b="0" i="0" kern="1200" dirty="0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2000" b="0" i="0" kern="1200" dirty="0" err="1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Suspendisse</a:t>
            </a:r>
            <a:r>
              <a:rPr lang="en-US" sz="2000" b="0" i="0" kern="1200" dirty="0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2000" b="0" i="0" kern="1200" dirty="0" err="1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metus</a:t>
            </a:r>
            <a:r>
              <a:rPr lang="en-US" sz="2000" b="0" i="0" kern="1200" dirty="0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 porta, </a:t>
            </a:r>
            <a:r>
              <a:rPr lang="en-US" sz="2000" b="0" i="0" kern="1200" dirty="0" err="1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efficitur</a:t>
            </a:r>
            <a:r>
              <a:rPr lang="en-US" sz="2000" b="0" i="0" kern="1200" dirty="0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b="0" i="0" kern="1200" dirty="0" err="1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orci</a:t>
            </a:r>
            <a:r>
              <a:rPr lang="en-US" sz="2000" b="0" i="0" kern="1200" dirty="0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b="0" i="0" kern="1200" dirty="0" err="1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en-US" sz="2000" b="0" i="0" kern="1200" dirty="0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2000" b="0" i="0" kern="1200" dirty="0" err="1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tempor</a:t>
            </a:r>
            <a:r>
              <a:rPr lang="en-US" sz="2000" b="0" i="0" kern="1200" dirty="0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 ipsum. </a:t>
            </a:r>
          </a:p>
        </p:txBody>
      </p:sp>
    </p:spTree>
    <p:extLst>
      <p:ext uri="{BB962C8B-B14F-4D97-AF65-F5344CB8AC3E}">
        <p14:creationId xmlns:p14="http://schemas.microsoft.com/office/powerpoint/2010/main" val="2051230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31"/>
          <p:cNvSpPr>
            <a:spLocks noGrp="1"/>
          </p:cNvSpPr>
          <p:nvPr>
            <p:ph type="body" sz="quarter" idx="15" hasCustomPrompt="1"/>
          </p:nvPr>
        </p:nvSpPr>
        <p:spPr>
          <a:xfrm>
            <a:off x="444095" y="3910636"/>
            <a:ext cx="8420100" cy="914400"/>
          </a:xfrm>
          <a:prstGeom prst="rect">
            <a:avLst/>
          </a:prstGeom>
        </p:spPr>
        <p:txBody>
          <a:bodyPr/>
          <a:lstStyle>
            <a:lvl1pPr>
              <a:buClr>
                <a:schemeClr val="bg1">
                  <a:lumMod val="50000"/>
                  <a:lumOff val="50000"/>
                </a:schemeClr>
              </a:buClr>
              <a:defRPr sz="2200" baseline="0"/>
            </a:lvl1pPr>
          </a:lstStyle>
          <a:p>
            <a:pPr lvl="0"/>
            <a:r>
              <a:rPr lang="en-US" dirty="0"/>
              <a:t>Bullet point</a:t>
            </a:r>
          </a:p>
        </p:txBody>
      </p:sp>
      <p:sp>
        <p:nvSpPr>
          <p:cNvPr id="33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444094" y="2465364"/>
            <a:ext cx="8420100" cy="644525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200" b="1" spc="0" baseline="0">
                <a:latin typeface="Calibri" charset="0"/>
                <a:ea typeface="Calibri" charset="0"/>
                <a:cs typeface="Calibri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Sub heading</a:t>
            </a:r>
            <a:endParaRPr lang="en-US" dirty="0"/>
          </a:p>
        </p:txBody>
      </p:sp>
      <p:sp>
        <p:nvSpPr>
          <p:cNvPr id="34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444094" y="3183453"/>
            <a:ext cx="8420100" cy="644525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200" b="0" spc="0" baseline="0">
                <a:latin typeface="Calibri" charset="0"/>
                <a:ea typeface="Calibri" charset="0"/>
                <a:cs typeface="Calibri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b="0" dirty="0"/>
              <a:t>Body text</a:t>
            </a:r>
            <a:endParaRPr lang="en-US" dirty="0"/>
          </a:p>
        </p:txBody>
      </p:sp>
      <p:sp>
        <p:nvSpPr>
          <p:cNvPr id="36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444095" y="4907694"/>
            <a:ext cx="8420100" cy="644525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200" b="0" i="1" spc="0" baseline="0">
                <a:latin typeface="Calibri" charset="0"/>
                <a:ea typeface="Calibri" charset="0"/>
                <a:cs typeface="Calibri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b="0" dirty="0"/>
              <a:t>“Quote”</a:t>
            </a:r>
            <a:endParaRPr lang="en-US" dirty="0"/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444096" y="1753838"/>
            <a:ext cx="8420100" cy="644525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1" u="none" spc="300" baseline="0">
                <a:uFill>
                  <a:solidFill>
                    <a:srgbClr val="EE2737"/>
                  </a:solidFill>
                </a:u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HEADING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713F465-EA0B-847C-650D-6AED6914A1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44094" y="419591"/>
            <a:ext cx="1080000" cy="1080000"/>
          </a:xfrm>
          <a:prstGeom prst="rect">
            <a:avLst/>
          </a:prstGeom>
        </p:spPr>
      </p:pic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043A03DE-28C7-DF24-A224-5D708EBEA03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4096" y="6405729"/>
            <a:ext cx="8420100" cy="21209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0" baseline="0">
                <a:latin typeface="+mn-lt"/>
                <a:ea typeface="Calibri" charset="0"/>
                <a:cs typeface="Calibri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b="0" dirty="0"/>
              <a:t>Copyright ©2022 The Gurkha Welfare Trust | Registered Charity No. 1103669 | www.gwt.org.uk</a:t>
            </a:r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9D54BA9-6E64-2CC2-BB43-489A60303691}"/>
              </a:ext>
            </a:extLst>
          </p:cNvPr>
          <p:cNvCxnSpPr>
            <a:cxnSpLocks/>
          </p:cNvCxnSpPr>
          <p:nvPr userDrawn="1"/>
        </p:nvCxnSpPr>
        <p:spPr>
          <a:xfrm>
            <a:off x="444094" y="6337309"/>
            <a:ext cx="8420102" cy="0"/>
          </a:xfrm>
          <a:prstGeom prst="line">
            <a:avLst/>
          </a:prstGeom>
          <a:ln w="12700">
            <a:solidFill>
              <a:srgbClr val="EE2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8667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B2754EA-CEA0-DC0A-3FA1-FEDF149339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44094" y="419591"/>
            <a:ext cx="1080000" cy="1080000"/>
          </a:xfrm>
          <a:prstGeom prst="rect">
            <a:avLst/>
          </a:prstGeom>
        </p:spPr>
      </p:pic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7FBEC5E3-7EF9-694E-173D-7E50593EC6D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4096" y="6405729"/>
            <a:ext cx="8420100" cy="21209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1" i="0" spc="0" baseline="0">
                <a:latin typeface="+mn-lt"/>
                <a:ea typeface="Calibri" charset="0"/>
                <a:cs typeface="Calibri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b="0" dirty="0"/>
              <a:t>Copyright ©2022 The Gurkha Welfare Trust | Registered Charity No. 1103669 | www.gwt.org.uk</a:t>
            </a:r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3AD2FAB-F090-1F57-5008-B3FB4B4E4B35}"/>
              </a:ext>
            </a:extLst>
          </p:cNvPr>
          <p:cNvCxnSpPr>
            <a:cxnSpLocks/>
          </p:cNvCxnSpPr>
          <p:nvPr userDrawn="1"/>
        </p:nvCxnSpPr>
        <p:spPr>
          <a:xfrm>
            <a:off x="444094" y="6337309"/>
            <a:ext cx="8420102" cy="0"/>
          </a:xfrm>
          <a:prstGeom prst="line">
            <a:avLst/>
          </a:prstGeom>
          <a:ln w="12700">
            <a:solidFill>
              <a:srgbClr val="EE2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6323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B2754EA-CEA0-DC0A-3FA1-FEDF149339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44094" y="419591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100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4721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069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8" r:id="rId2"/>
    <p:sldLayoutId id="2147483662" r:id="rId3"/>
    <p:sldLayoutId id="2147483666" r:id="rId4"/>
    <p:sldLayoutId id="2147483669" r:id="rId5"/>
    <p:sldLayoutId id="2147483664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9038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855BA426-FF7D-4FA4-9AF7-3C644B969E3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846" b="3846"/>
          <a:stretch/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9DC4B1E-3E57-3535-789F-19D0DC20B2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309" y="417645"/>
            <a:ext cx="1393999" cy="1561467"/>
          </a:xfrm>
          <a:prstGeom prst="rect">
            <a:avLst/>
          </a:prstGeom>
        </p:spPr>
      </p:pic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AB91C3BF-4A5B-EE55-D665-E60484F4B586}"/>
              </a:ext>
            </a:extLst>
          </p:cNvPr>
          <p:cNvSpPr txBox="1">
            <a:spLocks/>
          </p:cNvSpPr>
          <p:nvPr/>
        </p:nvSpPr>
        <p:spPr>
          <a:xfrm>
            <a:off x="-3" y="3968619"/>
            <a:ext cx="4953002" cy="651009"/>
          </a:xfrm>
          <a:prstGeom prst="rect">
            <a:avLst/>
          </a:prstGeom>
          <a:solidFill>
            <a:srgbClr val="000000">
              <a:alpha val="55000"/>
            </a:srgbClr>
          </a:solidFill>
        </p:spPr>
        <p:txBody>
          <a:bodyPr anchor="ctr"/>
          <a:lstStyle>
            <a:lvl1pPr marL="36000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1" kern="1200" spc="3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TITLE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59E9ACA-292E-C6A6-045A-D9D36C6F823A}"/>
              </a:ext>
            </a:extLst>
          </p:cNvPr>
          <p:cNvSpPr txBox="1"/>
          <p:nvPr/>
        </p:nvSpPr>
        <p:spPr>
          <a:xfrm>
            <a:off x="0" y="4953375"/>
            <a:ext cx="4953002" cy="1323439"/>
          </a:xfrm>
          <a:prstGeom prst="rect">
            <a:avLst/>
          </a:prstGeom>
          <a:solidFill>
            <a:schemeClr val="tx1">
              <a:alpha val="60000"/>
            </a:schemeClr>
          </a:solidFill>
        </p:spPr>
        <p:txBody>
          <a:bodyPr wrap="square" rtlCol="0">
            <a:spAutoFit/>
          </a:bodyPr>
          <a:lstStyle/>
          <a:p>
            <a:pPr marL="36000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0" i="0" kern="1200" dirty="0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Lorem ipsum dolor sit </a:t>
            </a:r>
            <a:r>
              <a:rPr lang="en-US" sz="2000" b="0" i="0" kern="1200" dirty="0" err="1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en-US" sz="2000" b="0" i="0" kern="1200" dirty="0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2000" b="0" i="0" kern="1200" dirty="0" err="1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consectetur</a:t>
            </a:r>
            <a:r>
              <a:rPr lang="en-US" sz="2000" b="0" i="0" kern="1200" dirty="0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b="0" i="0" kern="1200" dirty="0" err="1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adipiscing</a:t>
            </a:r>
            <a:r>
              <a:rPr lang="en-US" sz="2000" b="0" i="0" kern="1200" dirty="0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b="0" i="0" kern="1200" dirty="0" err="1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elit</a:t>
            </a:r>
            <a:r>
              <a:rPr lang="en-US" sz="2000" b="0" i="0" kern="1200" dirty="0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2000" b="0" i="0" kern="1200" dirty="0" err="1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Vivamus</a:t>
            </a:r>
            <a:r>
              <a:rPr lang="en-US" sz="2000" b="0" i="0" kern="1200" dirty="0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b="0" i="0" kern="1200" dirty="0" err="1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vestibulum</a:t>
            </a:r>
            <a:r>
              <a:rPr lang="en-US" sz="2000" b="0" i="0" kern="1200" dirty="0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b="0" i="0" kern="1200" dirty="0" err="1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diam</a:t>
            </a:r>
            <a:r>
              <a:rPr lang="en-US" sz="2000" b="0" i="0" kern="1200" dirty="0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US" sz="2000" b="0" i="0" kern="1200" dirty="0" err="1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eleifend</a:t>
            </a:r>
            <a:r>
              <a:rPr lang="en-US" sz="2000" b="0" i="0" kern="1200" dirty="0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b="0" i="0" kern="1200" dirty="0" err="1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volutpat</a:t>
            </a:r>
            <a:r>
              <a:rPr lang="en-US" sz="2000" b="0" i="0" kern="1200" dirty="0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2000" b="0" i="0" kern="1200" dirty="0" err="1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Suspendisse</a:t>
            </a:r>
            <a:r>
              <a:rPr lang="en-US" sz="2000" b="0" i="0" kern="1200" dirty="0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2000" b="0" i="0" kern="1200" dirty="0" err="1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metus</a:t>
            </a:r>
            <a:r>
              <a:rPr lang="en-US" sz="2000" b="0" i="0" kern="1200" dirty="0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 porta, </a:t>
            </a:r>
            <a:r>
              <a:rPr lang="en-US" sz="2000" b="0" i="0" kern="1200" dirty="0" err="1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efficitur</a:t>
            </a:r>
            <a:r>
              <a:rPr lang="en-US" sz="2000" b="0" i="0" kern="1200" dirty="0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b="0" i="0" kern="1200" dirty="0" err="1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orci</a:t>
            </a:r>
            <a:r>
              <a:rPr lang="en-US" sz="2000" b="0" i="0" kern="1200" dirty="0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b="0" i="0" kern="1200" dirty="0" err="1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en-US" sz="2000" b="0" i="0" kern="1200" dirty="0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2000" b="0" i="0" kern="1200" dirty="0" err="1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tempor</a:t>
            </a:r>
            <a:r>
              <a:rPr lang="en-US" sz="2000" b="0" i="0" kern="1200" dirty="0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 ipsum. </a:t>
            </a:r>
          </a:p>
        </p:txBody>
      </p:sp>
    </p:spTree>
    <p:extLst>
      <p:ext uri="{BB962C8B-B14F-4D97-AF65-F5344CB8AC3E}">
        <p14:creationId xmlns:p14="http://schemas.microsoft.com/office/powerpoint/2010/main" val="714853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A90C353-24DD-50CF-A60B-0A653D813E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F70449-5540-44CF-1561-16E59BEA15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8BBF16-0E27-6898-C3C4-9CA8EA21832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D80D2E-1545-8AA3-536C-CF68255B974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402509D-DB96-8E1D-4604-14A75F63675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56125-BA7B-05BF-4980-FD32D4D317E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3417911"/>
      </p:ext>
    </p:extLst>
  </p:cSld>
  <p:clrMapOvr>
    <a:masterClrMapping/>
  </p:clrMapOvr>
</p:sld>
</file>

<file path=ppt/theme/theme1.xml><?xml version="1.0" encoding="utf-8"?>
<a:theme xmlns:a="http://schemas.openxmlformats.org/drawingml/2006/main" name="GWT Slideshow Template">
  <a:themeElements>
    <a:clrScheme name="Custom 4">
      <a:dk1>
        <a:srgbClr val="000000"/>
      </a:dk1>
      <a:lt1>
        <a:srgbClr val="000000"/>
      </a:lt1>
      <a:dk2>
        <a:srgbClr val="FEFFFF"/>
      </a:dk2>
      <a:lt2>
        <a:srgbClr val="FEFFFF"/>
      </a:lt2>
      <a:accent1>
        <a:srgbClr val="000000"/>
      </a:accent1>
      <a:accent2>
        <a:srgbClr val="000000"/>
      </a:accent2>
      <a:accent3>
        <a:srgbClr val="000000"/>
      </a:accent3>
      <a:accent4>
        <a:srgbClr val="000000"/>
      </a:accent4>
      <a:accent5>
        <a:srgbClr val="000000"/>
      </a:accent5>
      <a:accent6>
        <a:srgbClr val="000000"/>
      </a:accent6>
      <a:hlink>
        <a:srgbClr val="008357"/>
      </a:hlink>
      <a:folHlink>
        <a:srgbClr val="008357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417</TotalTime>
  <Words>30</Words>
  <Application>Microsoft Office PowerPoint</Application>
  <PresentationFormat>A4 Paper (210x297 mm)</PresentationFormat>
  <Paragraphs>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GWT Slideshow Template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Heather Hitchins</cp:lastModifiedBy>
  <cp:revision>26</cp:revision>
  <dcterms:created xsi:type="dcterms:W3CDTF">2017-03-24T15:39:18Z</dcterms:created>
  <dcterms:modified xsi:type="dcterms:W3CDTF">2022-06-06T12:25:33Z</dcterms:modified>
</cp:coreProperties>
</file>